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B6B4B-6519-4229-A91A-EB164743F0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BA3082-6F7F-46D1-943F-636FD51EAB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4607A-BBAF-4AB7-9ACF-734CEB4BD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0FD4F-3C41-4058-8EF4-146825B03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174DF-4059-4ECB-A114-4B8BFB6BA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442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DFB81-2168-4E95-ACC8-C52C9615D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3F3A2-0759-40BF-99E4-AB811A9E7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AA585-8AC8-4CF0-B6DF-50413E26B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A7F4A-1A1E-4240-93EA-5491E62D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F9B6B-ADEC-4977-B6BF-4D46F0B6E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67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FD1CB2-5A4B-4116-84A5-6B46DF676A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008EB3-8762-45F2-9988-13F478B2C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C57F9-F301-4C22-BC25-4C174C732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EE54B-BF29-46D4-95E8-D8CC11BA1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1EF84-939B-46DC-AC73-627917B71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227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10670-B698-4E38-88C1-DD509137F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929F1-44AE-4F2C-BE9F-7AEE9F3265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2415A-BEB8-4534-8B9C-23BE5ECDE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C0E62-1DF3-4619-891A-2EAF337A4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15540-15DF-4491-901C-43EF1A91F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925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AE18B-94FD-4DB2-BFB4-04F8ABB24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5A3E8A-A5C4-4AEF-A99E-1F9C6752A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F6476-1190-4562-8104-4E6DFB7FC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683C2-D316-4833-9C16-26DC0A8DB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E0CE9-D653-44F2-882F-32BE2B674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829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8018B-F4F7-437D-A36D-A344BB7BE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D73A01-AF81-4AB3-9458-4D00D7FD33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97DBC-9660-469D-BE16-40F6AA3B1F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7B4018-6A3B-4444-BFC4-3FE7595B1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247BDF-7707-443E-8E85-7851FA6D5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69A8A0-5648-498A-9B6A-FC6E02635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6209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B4483-AFB7-4E61-A262-1BE06CB33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564139-C859-46A6-B9AB-D9AE55FC2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2E41CC-8146-44ED-8DD1-495DE5DA97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00CA7B-F498-430A-B0DF-D866DC6C6D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A7C2FC-11CF-4737-9D84-607252A6D1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47E216-97E6-49DA-AEF5-0C25B4E8E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304A4F-B4D1-4BA4-B33E-B0EE9E2A0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A61BF9-C896-48C7-A463-200967F58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512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708C7-4FEA-46A7-B49D-9CDED030A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66D05A-1DDC-4C61-ABF8-B8A724C64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365881-A4D9-42DB-95FD-D661368D9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BB89D0-1008-40B0-AD6A-B4DD9460A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130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FE821A-4921-4BE0-BCB8-2C43E58F5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9DA93-B19D-4A35-9125-81E3F0832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FDAF36-2B96-49E9-83A6-B7BEBDBDB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027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F50CC-963E-4E4D-8D21-727701521B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915E6-63C9-48F5-886F-C81A68B9B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09F523-4ED6-402C-87BB-2FF8BDA74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753C06-18CD-42EA-A647-457AD4B96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749A94-F940-4DF2-97CF-850955484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71190E-0465-4051-AD6B-3AB058F4E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534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DCEA9-284E-46ED-B0E8-CBF0E7E7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C523ED-FC0F-44A6-8349-58B4ACA955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997FC-8790-4AC7-9C46-29B3026E25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0DF7AF-8C2D-47CC-B009-874030871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96556-8935-4EF4-81D8-E93D85D69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D59D3D-2B0D-4522-BF7A-0B52C8006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179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8D057F-AE98-429E-8351-3FC20AE17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3FE8F-A366-49C9-9994-7DE677A291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987A93-0330-4AD8-8D32-296C378C29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2DA95-F54F-4CDF-8030-107EADDB31AE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BE175-B0EB-4FA5-B624-67FB496CDF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72A84-64C7-48AB-8E98-0291C7F1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D61225-CDA1-48B1-AAA6-F65B86D2D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1701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1)">
            <a:extLst>
              <a:ext uri="{FF2B5EF4-FFF2-40B4-BE49-F238E27FC236}">
                <a16:creationId xmlns:a16="http://schemas.microsoft.com/office/drawing/2014/main" id="{51E10F92-B5C3-4A6F-AB0A-08FDF5FC306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97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10)">
            <a:extLst>
              <a:ext uri="{FF2B5EF4-FFF2-40B4-BE49-F238E27FC236}">
                <a16:creationId xmlns:a16="http://schemas.microsoft.com/office/drawing/2014/main" id="{D2E1501A-B1D5-4D07-8F8A-570DF47C4EA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8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11)">
            <a:extLst>
              <a:ext uri="{FF2B5EF4-FFF2-40B4-BE49-F238E27FC236}">
                <a16:creationId xmlns:a16="http://schemas.microsoft.com/office/drawing/2014/main" id="{6E1FA85C-9F4A-46BF-8CA8-832AFC3DF76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618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12)">
            <a:extLst>
              <a:ext uri="{FF2B5EF4-FFF2-40B4-BE49-F238E27FC236}">
                <a16:creationId xmlns:a16="http://schemas.microsoft.com/office/drawing/2014/main" id="{C339B376-FDBF-4DDC-826C-C292CC530FA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65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13)">
            <a:extLst>
              <a:ext uri="{FF2B5EF4-FFF2-40B4-BE49-F238E27FC236}">
                <a16:creationId xmlns:a16="http://schemas.microsoft.com/office/drawing/2014/main" id="{49C48FEA-8214-410B-825E-B3ADB3A6632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460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14)">
            <a:extLst>
              <a:ext uri="{FF2B5EF4-FFF2-40B4-BE49-F238E27FC236}">
                <a16:creationId xmlns:a16="http://schemas.microsoft.com/office/drawing/2014/main" id="{452497F3-5B86-4C11-BBE3-178F6166073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396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15)">
            <a:extLst>
              <a:ext uri="{FF2B5EF4-FFF2-40B4-BE49-F238E27FC236}">
                <a16:creationId xmlns:a16="http://schemas.microsoft.com/office/drawing/2014/main" id="{08728F77-89BF-4C5F-9AE3-FF5F1BF4507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2944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16)">
            <a:extLst>
              <a:ext uri="{FF2B5EF4-FFF2-40B4-BE49-F238E27FC236}">
                <a16:creationId xmlns:a16="http://schemas.microsoft.com/office/drawing/2014/main" id="{A3DB939F-6DC2-4835-BD12-B3DF51F8111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720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17)">
            <a:extLst>
              <a:ext uri="{FF2B5EF4-FFF2-40B4-BE49-F238E27FC236}">
                <a16:creationId xmlns:a16="http://schemas.microsoft.com/office/drawing/2014/main" id="{0A5447E1-8AE3-46F5-BB99-7ADA7376A74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039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18)">
            <a:extLst>
              <a:ext uri="{FF2B5EF4-FFF2-40B4-BE49-F238E27FC236}">
                <a16:creationId xmlns:a16="http://schemas.microsoft.com/office/drawing/2014/main" id="{71FF2977-FD77-4D1C-978C-C09B805FFA37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086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19)">
            <a:extLst>
              <a:ext uri="{FF2B5EF4-FFF2-40B4-BE49-F238E27FC236}">
                <a16:creationId xmlns:a16="http://schemas.microsoft.com/office/drawing/2014/main" id="{9FFC9BD0-0ECA-4FF9-B6AA-A856DE51C2D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2178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2)">
            <a:extLst>
              <a:ext uri="{FF2B5EF4-FFF2-40B4-BE49-F238E27FC236}">
                <a16:creationId xmlns:a16="http://schemas.microsoft.com/office/drawing/2014/main" id="{56905EF1-A8BD-4A97-9DF2-2D27EDFA58E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823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3)">
            <a:extLst>
              <a:ext uri="{FF2B5EF4-FFF2-40B4-BE49-F238E27FC236}">
                <a16:creationId xmlns:a16="http://schemas.microsoft.com/office/drawing/2014/main" id="{F36CAA61-3AC2-4FCB-BE70-AA52F5AADD5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311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4)">
            <a:extLst>
              <a:ext uri="{FF2B5EF4-FFF2-40B4-BE49-F238E27FC236}">
                <a16:creationId xmlns:a16="http://schemas.microsoft.com/office/drawing/2014/main" id="{50CDF523-FE99-4331-BFB2-644B636D751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0549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5)">
            <a:extLst>
              <a:ext uri="{FF2B5EF4-FFF2-40B4-BE49-F238E27FC236}">
                <a16:creationId xmlns:a16="http://schemas.microsoft.com/office/drawing/2014/main" id="{7913351E-9117-403C-BF68-DD0424FAF96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630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6)">
            <a:extLst>
              <a:ext uri="{FF2B5EF4-FFF2-40B4-BE49-F238E27FC236}">
                <a16:creationId xmlns:a16="http://schemas.microsoft.com/office/drawing/2014/main" id="{7C64A572-5B9E-4CD5-8CA1-E53896A5201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402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7)">
            <a:extLst>
              <a:ext uri="{FF2B5EF4-FFF2-40B4-BE49-F238E27FC236}">
                <a16:creationId xmlns:a16="http://schemas.microsoft.com/office/drawing/2014/main" id="{286ED44D-A1F0-4526-B9B0-F77C4C9C7A7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25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8)">
            <a:extLst>
              <a:ext uri="{FF2B5EF4-FFF2-40B4-BE49-F238E27FC236}">
                <a16:creationId xmlns:a16="http://schemas.microsoft.com/office/drawing/2014/main" id="{7766C7BB-D831-4B41-9029-FC508EEB507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39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dapter (9)">
            <a:extLst>
              <a:ext uri="{FF2B5EF4-FFF2-40B4-BE49-F238E27FC236}">
                <a16:creationId xmlns:a16="http://schemas.microsoft.com/office/drawing/2014/main" id="{2D3457FA-9138-4071-8D0F-7CE99EDD39A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958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931D31FA0D3640980CA4B2DF4BEA57" ma:contentTypeVersion="2" ma:contentTypeDescription="Create a new document." ma:contentTypeScope="" ma:versionID="61197e241ea021100da576d1d334e7eb">
  <xsd:schema xmlns:xsd="http://www.w3.org/2001/XMLSchema" xmlns:xs="http://www.w3.org/2001/XMLSchema" xmlns:p="http://schemas.microsoft.com/office/2006/metadata/properties" xmlns:ns3="8b33d9a7-a9c5-4dc1-a9f4-c8387a5be96a" targetNamespace="http://schemas.microsoft.com/office/2006/metadata/properties" ma:root="true" ma:fieldsID="b39cdb9b39d3bf200e8e69acb613c160" ns3:_="">
    <xsd:import namespace="8b33d9a7-a9c5-4dc1-a9f4-c8387a5be96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33d9a7-a9c5-4dc1-a9f4-c8387a5be96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2DA16BE-D970-4B83-A4C6-3BBBAA3BA3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33d9a7-a9c5-4dc1-a9f4-c8387a5be96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B618E7A-92F7-4AB2-AC10-A114C37923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2A699DD-87C1-42EA-91F9-67DAE8AFEC31}">
  <ds:schemaRefs>
    <ds:schemaRef ds:uri="http://www.w3.org/XML/1998/namespace"/>
    <ds:schemaRef ds:uri="http://schemas.microsoft.com/office/2006/documentManagement/types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8b33d9a7-a9c5-4dc1-a9f4-c8387a5be96a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Ali</dc:creator>
  <cp:lastModifiedBy>Mohamed Ali</cp:lastModifiedBy>
  <cp:revision>1</cp:revision>
  <dcterms:created xsi:type="dcterms:W3CDTF">2020-03-29T16:00:09Z</dcterms:created>
  <dcterms:modified xsi:type="dcterms:W3CDTF">2020-03-29T16:07:51Z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0x010100F7931D31FA0D3640980CA4B2DF4BEA57</vt:lpwstr>
  </property>
</Properties>
</file>

<file path=docProps/thumbnail.jpeg>
</file>